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1" r:id="rId14"/>
    <p:sldId id="290" r:id="rId15"/>
    <p:sldId id="264" r:id="rId16"/>
    <p:sldId id="265" r:id="rId17"/>
    <p:sldId id="286" r:id="rId18"/>
    <p:sldId id="267" r:id="rId19"/>
    <p:sldId id="271" r:id="rId20"/>
    <p:sldId id="278" r:id="rId21"/>
    <p:sldId id="289" r:id="rId22"/>
    <p:sldId id="272" r:id="rId23"/>
    <p:sldId id="274" r:id="rId24"/>
    <p:sldId id="275" r:id="rId25"/>
    <p:sldId id="276" r:id="rId26"/>
    <p:sldId id="273" r:id="rId27"/>
    <p:sldId id="280" r:id="rId28"/>
    <p:sldId id="282" r:id="rId29"/>
    <p:sldId id="281" r:id="rId30"/>
    <p:sldId id="279" r:id="rId31"/>
    <p:sldId id="285" r:id="rId32"/>
    <p:sldId id="284" r:id="rId33"/>
    <p:sldId id="283" r:id="rId34"/>
    <p:sldId id="288" r:id="rId35"/>
    <p:sldId id="27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 err="1"/>
              <a:t>바운스</a:t>
            </a:r>
            <a:r>
              <a:rPr lang="ko-KR" altLang="en-US" dirty="0"/>
              <a:t> 이펙트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00677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공이 벽에 튕길 때 마다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이펙트가 등장합니다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이펙트는 공이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벽의 위치에 따라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왼편의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오른쪽에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오른편의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왼쪽에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위쪽의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B2EB1-CE92-44E6-9737-4CFBDAF9B49E}"/>
              </a:ext>
            </a:extLst>
          </p:cNvPr>
          <p:cNvSpPr/>
          <p:nvPr/>
        </p:nvSpPr>
        <p:spPr>
          <a:xfrm>
            <a:off x="3119718" y="5386107"/>
            <a:ext cx="259976" cy="277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F760E4-47C1-4433-B044-ECB5D4F5587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895600" y="3624309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46F9AE-3739-4143-80DD-1D58CADB5BA9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2895601" y="2850503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06B2E2-45CC-45AC-9C2C-BEC27DB3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02" y="2961986"/>
            <a:ext cx="198120" cy="19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4E5478-E3D6-45D0-B475-C82E8C20E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6" y="3525249"/>
            <a:ext cx="235268" cy="19812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6D09E0-4681-4384-A73C-9AED3E3E3A2A}"/>
              </a:ext>
            </a:extLst>
          </p:cNvPr>
          <p:cNvCxnSpPr>
            <a:cxnSpLocks/>
          </p:cNvCxnSpPr>
          <p:nvPr/>
        </p:nvCxnSpPr>
        <p:spPr>
          <a:xfrm flipV="1">
            <a:off x="357472" y="2790918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EA3F82-3099-42DF-AF2E-5152C8567AC8}"/>
              </a:ext>
            </a:extLst>
          </p:cNvPr>
          <p:cNvCxnSpPr>
            <a:cxnSpLocks/>
          </p:cNvCxnSpPr>
          <p:nvPr/>
        </p:nvCxnSpPr>
        <p:spPr>
          <a:xfrm flipH="1" flipV="1">
            <a:off x="357473" y="3624309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372BF7F-9804-4C83-B0A7-772C5CDD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7" y="2957177"/>
            <a:ext cx="198120" cy="1981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897C68-8965-4E03-B727-43E382A7E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3" y="3525249"/>
            <a:ext cx="235268" cy="19812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BD381A-2E0B-450C-BF8B-2C36D77C3276}"/>
              </a:ext>
            </a:extLst>
          </p:cNvPr>
          <p:cNvCxnSpPr>
            <a:cxnSpLocks/>
          </p:cNvCxnSpPr>
          <p:nvPr/>
        </p:nvCxnSpPr>
        <p:spPr>
          <a:xfrm flipH="1" flipV="1">
            <a:off x="2003393" y="2123607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1FA030-D7DE-4167-A41B-7505E2181D58}"/>
              </a:ext>
            </a:extLst>
          </p:cNvPr>
          <p:cNvCxnSpPr>
            <a:cxnSpLocks/>
          </p:cNvCxnSpPr>
          <p:nvPr/>
        </p:nvCxnSpPr>
        <p:spPr>
          <a:xfrm flipH="1">
            <a:off x="1249681" y="2139717"/>
            <a:ext cx="753712" cy="757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0C947D8-0DDA-4E07-8814-FAADDE64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2419505"/>
            <a:ext cx="198120" cy="1981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0FD91D-C5C9-41A4-AAAB-602303AB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59" y="1863635"/>
            <a:ext cx="235268" cy="198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46019D-527F-447D-BD02-3EC47307AFFE}"/>
              </a:ext>
            </a:extLst>
          </p:cNvPr>
          <p:cNvSpPr txBox="1"/>
          <p:nvPr/>
        </p:nvSpPr>
        <p:spPr>
          <a:xfrm>
            <a:off x="4395036" y="3624309"/>
            <a:ext cx="697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애니메이션은 위에서 아래로 </a:t>
            </a:r>
            <a:r>
              <a:rPr lang="en-US" altLang="ko-KR" sz="1200" b="1"/>
              <a:t>0.3</a:t>
            </a:r>
            <a:r>
              <a:rPr lang="en-US" altLang="ko-KR" sz="1200" b="1" dirty="0"/>
              <a:t>5</a:t>
            </a:r>
            <a:r>
              <a:rPr lang="ko-KR" altLang="en-US" sz="1200" b="1"/>
              <a:t>초간 </a:t>
            </a:r>
            <a:r>
              <a:rPr lang="ko-KR" altLang="en-US" sz="1200" b="1" dirty="0"/>
              <a:t>상승하며 투명도 </a:t>
            </a:r>
            <a:r>
              <a:rPr lang="en-US" altLang="ko-KR" sz="1200" b="1" dirty="0"/>
              <a:t>0% -&gt;100% -&gt; 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63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9C9623-CFDF-48DE-B8C2-FC60997A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26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50897"/>
              </p:ext>
            </p:extLst>
          </p:nvPr>
        </p:nvGraphicFramePr>
        <p:xfrm>
          <a:off x="138871" y="600197"/>
          <a:ext cx="8128000" cy="1091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바운스</a:t>
                      </a:r>
                      <a:r>
                        <a:rPr lang="ko-KR" altLang="en-US" sz="1100" dirty="0"/>
                        <a:t> 효과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2019.05.20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1002</Words>
  <Application>Microsoft Office PowerPoint</Application>
  <PresentationFormat>와이드스크린</PresentationFormat>
  <Paragraphs>147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함 동균</cp:lastModifiedBy>
  <cp:revision>82</cp:revision>
  <dcterms:created xsi:type="dcterms:W3CDTF">2019-04-22T02:32:01Z</dcterms:created>
  <dcterms:modified xsi:type="dcterms:W3CDTF">2019-05-20T01:42:49Z</dcterms:modified>
</cp:coreProperties>
</file>